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Bebas Neue Bold" panose="020B0604020202020204" charset="0"/>
      <p:regular r:id="rId22"/>
    </p:embeddedFont>
    <p:embeddedFont>
      <p:font typeface="Century Schoolbook" panose="02040604050505020304" pitchFamily="18" charset="0"/>
      <p:regular r:id="rId23"/>
      <p:bold r:id="rId24"/>
      <p:italic r:id="rId25"/>
      <p:boldItalic r:id="rId26"/>
    </p:embeddedFont>
    <p:embeddedFont>
      <p:font typeface="Open Sans Extra Bold" panose="020B0604020202020204" charset="0"/>
      <p:regular r:id="rId27"/>
    </p:embeddedFont>
    <p:embeddedFont>
      <p:font typeface="Wingdings 2" panose="05020102010507070707" pitchFamily="18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2808" y="1138428"/>
            <a:ext cx="14127480" cy="606247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0800" b="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2808" y="7200900"/>
            <a:ext cx="14127480" cy="2537460"/>
          </a:xfrm>
        </p:spPr>
        <p:txBody>
          <a:bodyPr>
            <a:normAutofit/>
          </a:bodyPr>
          <a:lstStyle>
            <a:lvl1pPr marL="0" indent="0" algn="l">
              <a:buNone/>
              <a:defRPr sz="3300" spc="45" baseline="0">
                <a:solidFill>
                  <a:schemeClr val="tx1">
                    <a:lumMod val="75000"/>
                  </a:schemeClr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939260" y="0"/>
            <a:ext cx="1371600" cy="10287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158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66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73050" y="571500"/>
            <a:ext cx="3714750" cy="884634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571500"/>
            <a:ext cx="11601450" cy="884634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5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2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2808" y="1138428"/>
            <a:ext cx="14127480" cy="6062472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0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7200900"/>
            <a:ext cx="14127480" cy="2537460"/>
          </a:xfrm>
        </p:spPr>
        <p:txBody>
          <a:bodyPr anchor="t">
            <a:normAutofit/>
          </a:bodyPr>
          <a:lstStyle>
            <a:lvl1pPr marL="0" indent="0">
              <a:buNone/>
              <a:defRPr sz="3300" spc="4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858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894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2808" y="2743201"/>
            <a:ext cx="6720840" cy="6527006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89720" y="2743201"/>
            <a:ext cx="6720840" cy="6527006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0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2582409"/>
            <a:ext cx="6720840" cy="109728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000" b="0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92808" y="3761325"/>
            <a:ext cx="6720840" cy="549697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89720" y="2582409"/>
            <a:ext cx="6720840" cy="109728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3000"/>
              </a:spcBef>
              <a:buFontTx/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89720" y="3761325"/>
            <a:ext cx="6720840" cy="549697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685801"/>
            <a:ext cx="4800600" cy="2400296"/>
          </a:xfrm>
        </p:spPr>
        <p:txBody>
          <a:bodyPr anchor="b">
            <a:normAutofit/>
          </a:bodyPr>
          <a:lstStyle>
            <a:lvl1pPr>
              <a:defRPr sz="4800" b="1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6401" y="1028700"/>
            <a:ext cx="9118599" cy="822960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872" y="3149602"/>
            <a:ext cx="4800600" cy="5715002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200"/>
              </a:spcBef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658100"/>
            <a:ext cx="16939260" cy="262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886700"/>
            <a:ext cx="14973300" cy="1371600"/>
          </a:xfrm>
        </p:spPr>
        <p:txBody>
          <a:bodyPr anchor="b">
            <a:normAutofit/>
          </a:bodyPr>
          <a:lstStyle>
            <a:lvl1pPr>
              <a:defRPr sz="4200" b="1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6939260" cy="7693385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9162884"/>
            <a:ext cx="14973300" cy="8955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939260" y="0"/>
            <a:ext cx="13716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2808" y="393590"/>
            <a:ext cx="14538960" cy="214339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2743201"/>
            <a:ext cx="12893040" cy="6527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6196314" y="1497806"/>
            <a:ext cx="28574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4939012" y="6069806"/>
            <a:ext cx="53721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39260" y="9258301"/>
            <a:ext cx="1371600" cy="890588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54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9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 spc="-7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5000"/>
        </a:lnSpc>
        <a:spcBef>
          <a:spcPts val="2100"/>
        </a:spcBef>
        <a:spcAft>
          <a:spcPts val="300"/>
        </a:spcAft>
        <a:buClr>
          <a:schemeClr val="accent1"/>
        </a:buClr>
        <a:buSzPct val="80000"/>
        <a:buFont typeface="Arial" pitchFamily="34" charset="0"/>
        <a:buChar char="•"/>
        <a:defRPr sz="3000" kern="1200" spc="15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sv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76917" y="2981725"/>
            <a:ext cx="7038099" cy="471090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0" y="2776938"/>
            <a:ext cx="7841188" cy="4733124"/>
            <a:chOff x="0" y="0"/>
            <a:chExt cx="10454918" cy="6310833"/>
          </a:xfrm>
        </p:grpSpPr>
        <p:sp>
          <p:nvSpPr>
            <p:cNvPr id="4" name="TextBox 4"/>
            <p:cNvSpPr txBox="1"/>
            <p:nvPr/>
          </p:nvSpPr>
          <p:spPr>
            <a:xfrm>
              <a:off x="0" y="1121410"/>
              <a:ext cx="10454918" cy="2440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942"/>
                </a:lnSpc>
              </a:pPr>
              <a:r>
                <a:rPr lang="en-US" sz="12675">
                  <a:solidFill>
                    <a:srgbClr val="A359A0"/>
                  </a:solidFill>
                  <a:latin typeface="Poppins Bold Bold Italics"/>
                </a:rPr>
                <a:t>NMusic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44033"/>
              <a:ext cx="10454918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50"/>
                </a:lnSpc>
              </a:pPr>
              <a:r>
                <a:rPr lang="en-US" sz="5125">
                  <a:solidFill>
                    <a:srgbClr val="000000"/>
                  </a:solidFill>
                  <a:latin typeface="Poppins Medium Italics"/>
                </a:rPr>
                <a:t>Plataforma de Musicas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342455" y="2978193"/>
            <a:ext cx="7603090" cy="591658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56787" y="866775"/>
            <a:ext cx="409991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Mundo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66413" y="2841093"/>
            <a:ext cx="7603090" cy="59165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3170509"/>
            <a:ext cx="4177524" cy="52577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506200" y="4523779"/>
            <a:ext cx="4042606" cy="39044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382000" y="1178031"/>
            <a:ext cx="7614303" cy="79309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71358" y="866775"/>
            <a:ext cx="409991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Mundo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33288" y="2510596"/>
            <a:ext cx="6021424" cy="65192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92124" y="614992"/>
            <a:ext cx="5570676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Mudar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04338" y="2057400"/>
            <a:ext cx="9279323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94422" y="180975"/>
            <a:ext cx="978924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EE4A46"/>
                </a:solidFill>
                <a:latin typeface="Open Sans Extra Bold"/>
              </a:rPr>
              <a:t>Conhecimento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94109" y="4273078"/>
            <a:ext cx="6796216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73923" y="1094532"/>
            <a:ext cx="694015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Perspectiva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57095" y="4434886"/>
            <a:ext cx="7315200" cy="34314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15188" y="4093233"/>
            <a:ext cx="3097322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87204" y="1094532"/>
            <a:ext cx="1111359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Música X Educação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25704" y="2906255"/>
            <a:ext cx="7770434" cy="66923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24400" y="876300"/>
            <a:ext cx="7770433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Diversão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54298" y="1954627"/>
            <a:ext cx="12087001" cy="73036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2684" r="12684"/>
          <a:stretch>
            <a:fillRect/>
          </a:stretch>
        </p:blipFill>
        <p:spPr>
          <a:xfrm>
            <a:off x="3893066" y="2187344"/>
            <a:ext cx="9209464" cy="59123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1569" y="1598098"/>
            <a:ext cx="429354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7030A0"/>
                </a:solidFill>
                <a:latin typeface="Open Sans Extra Bold"/>
              </a:rPr>
              <a:t>Dedico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B9597D-7559-4F31-9FF2-5C7D36FDD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676650"/>
            <a:ext cx="12420600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64009" y="2471381"/>
            <a:ext cx="3659780" cy="34884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76944" y="6249724"/>
            <a:ext cx="2682932" cy="34884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618410" y="2471381"/>
            <a:ext cx="5329570" cy="34884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152915" y="5792047"/>
            <a:ext cx="1871076" cy="34884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11405" y="180975"/>
            <a:ext cx="649694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C52AF"/>
                </a:solidFill>
                <a:latin typeface="Open Sans Extra Bold"/>
              </a:rPr>
              <a:t>Significado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5179" y="866775"/>
            <a:ext cx="1072306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O que é a </a:t>
            </a:r>
            <a:r>
              <a:rPr lang="en-US" sz="9000">
                <a:solidFill>
                  <a:srgbClr val="A359A0"/>
                </a:solidFill>
                <a:latin typeface="Open Sans Extra Bold"/>
              </a:rPr>
              <a:t>NMusic</a:t>
            </a:r>
            <a:r>
              <a:rPr lang="en-US" sz="9000">
                <a:solidFill>
                  <a:srgbClr val="000000"/>
                </a:solidFill>
                <a:latin typeface="Open Sans Extra Bold"/>
              </a:rPr>
              <a:t>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4343400"/>
            <a:ext cx="9367682" cy="400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A359A0"/>
                </a:solidFill>
                <a:latin typeface="Open Sans Extra Bold"/>
              </a:rPr>
              <a:t>-Um site onde o usuário participa de um Quiz Divertido</a:t>
            </a:r>
          </a:p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A359A0"/>
                </a:solidFill>
                <a:latin typeface="Open Sans Extra Bold"/>
              </a:rPr>
              <a:t>de curiosidades musicais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15838" y="4457700"/>
            <a:ext cx="3242625" cy="29478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47251" y="3874220"/>
            <a:ext cx="151873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6124575"/>
            <a:ext cx="17919752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9C52AF"/>
                </a:solidFill>
                <a:latin typeface="Open Sans Extra Bold"/>
              </a:rPr>
              <a:t>Obrigada à todos pela atenção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48989" y="3731509"/>
            <a:ext cx="11421774" cy="176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2"/>
              </a:lnSpc>
            </a:pPr>
            <a:r>
              <a:rPr lang="en-US" sz="13820" spc="414">
                <a:solidFill>
                  <a:srgbClr val="000000"/>
                </a:solidFill>
                <a:latin typeface="Bebas Neue Bold"/>
              </a:rPr>
              <a:t>Nmusic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25054" y="1601093"/>
            <a:ext cx="2269645" cy="17875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857307" y="5448300"/>
            <a:ext cx="3097322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76240" y="4076700"/>
            <a:ext cx="4335517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71303" y="433820"/>
            <a:ext cx="9545389" cy="312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A359A0"/>
                </a:solidFill>
                <a:latin typeface="Open Sans Extra Bold"/>
              </a:rPr>
              <a:t>Por que Música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77800" y="5417127"/>
            <a:ext cx="373953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5800" y="4039946"/>
            <a:ext cx="3673394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38607" y="4050337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82600" y="4457700"/>
            <a:ext cx="3538728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86698" y="866775"/>
            <a:ext cx="731460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Não Mesmo!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1527" y="3762346"/>
            <a:ext cx="4344946" cy="43449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09398"/>
            <a:ext cx="81153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u="sng" dirty="0">
                <a:solidFill>
                  <a:srgbClr val="000000"/>
                </a:solidFill>
                <a:latin typeface="Open Sans Extra Bold"/>
              </a:rPr>
              <a:t>Por que?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651938"/>
            <a:ext cx="8572500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u="sng" dirty="0">
                <a:solidFill>
                  <a:srgbClr val="000000"/>
                </a:solidFill>
                <a:latin typeface="Open Sans Extra Bold"/>
              </a:rPr>
              <a:t>Por que?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8050" y="3578802"/>
            <a:ext cx="111469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3000" indent="-1143000">
              <a:lnSpc>
                <a:spcPts val="12599"/>
              </a:lnSpc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rgbClr val="9C52AF"/>
                </a:solidFill>
                <a:latin typeface="Open Sans Extra Bold"/>
              </a:rPr>
              <a:t>Eu </a:t>
            </a:r>
            <a:r>
              <a:rPr lang="en-US" sz="9000" dirty="0" err="1">
                <a:solidFill>
                  <a:srgbClr val="9C52AF"/>
                </a:solidFill>
                <a:latin typeface="Open Sans Extra Bold"/>
              </a:rPr>
              <a:t>fui</a:t>
            </a:r>
            <a:r>
              <a:rPr lang="en-US" sz="9000" dirty="0">
                <a:solidFill>
                  <a:srgbClr val="9C52AF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9C52AF"/>
                </a:solidFill>
                <a:latin typeface="Open Sans Extra Bold"/>
              </a:rPr>
              <a:t>tocada</a:t>
            </a:r>
            <a:endParaRPr lang="en-US" sz="9000" dirty="0">
              <a:solidFill>
                <a:srgbClr val="9C52AF"/>
              </a:solidFill>
              <a:latin typeface="Open Sans Extra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3414" y="6819900"/>
            <a:ext cx="111469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3000" indent="-1143000">
              <a:lnSpc>
                <a:spcPts val="12599"/>
              </a:lnSpc>
              <a:buFont typeface="Arial" panose="020B0604020202020204" pitchFamily="34" charset="0"/>
              <a:buChar char="•"/>
            </a:pPr>
            <a:r>
              <a:rPr lang="en-US" sz="9000" dirty="0">
                <a:solidFill>
                  <a:srgbClr val="F6B33E"/>
                </a:solidFill>
                <a:latin typeface="Open Sans Extra Bold"/>
              </a:rPr>
              <a:t>Eu me </a:t>
            </a:r>
            <a:r>
              <a:rPr lang="en-US" sz="9000" dirty="0" err="1">
                <a:solidFill>
                  <a:srgbClr val="F6B33E"/>
                </a:solidFill>
                <a:latin typeface="Open Sans Extra Bold"/>
              </a:rPr>
              <a:t>descobri</a:t>
            </a:r>
            <a:endParaRPr lang="en-US" sz="9000" dirty="0">
              <a:solidFill>
                <a:srgbClr val="F6B33E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1344" y="1274377"/>
            <a:ext cx="868531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EF2A47"/>
                </a:solidFill>
                <a:latin typeface="Open Sans Extra Bold"/>
              </a:rPr>
              <a:t>Descobri o Rap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181197" y="4000680"/>
            <a:ext cx="2905866" cy="5257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0362" y="2395523"/>
            <a:ext cx="6738496" cy="65082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29200" y="590966"/>
            <a:ext cx="5829077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EF2A47"/>
                </a:solidFill>
                <a:latin typeface="Open Sans Extra Bold"/>
              </a:rPr>
              <a:t>Pobre</a:t>
            </a:r>
            <a:endParaRPr lang="en-US" sz="9000" dirty="0">
              <a:solidFill>
                <a:srgbClr val="EF2A47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01395" y="3517728"/>
            <a:ext cx="4177524" cy="52577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89709" y="1346315"/>
            <a:ext cx="360089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Negra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xibi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xibir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ibir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TM03457515[[fn=Exibir]]</Template>
  <TotalTime>9</TotalTime>
  <Words>65</Words>
  <Application>Microsoft Office PowerPoint</Application>
  <PresentationFormat>Personalizar</PresentationFormat>
  <Paragraphs>25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Poppins Medium Italics</vt:lpstr>
      <vt:lpstr>Century Schoolbook</vt:lpstr>
      <vt:lpstr>Open Sans Extra Bold</vt:lpstr>
      <vt:lpstr>Poppins Bold Bold Italics</vt:lpstr>
      <vt:lpstr>Wingdings 2</vt:lpstr>
      <vt:lpstr>Arial</vt:lpstr>
      <vt:lpstr>Bebas Neue Bold</vt:lpstr>
      <vt:lpstr>Exibir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NMusic</dc:title>
  <dc:creator>natac</dc:creator>
  <cp:lastModifiedBy>natachaenicole@outlook.com</cp:lastModifiedBy>
  <cp:revision>2</cp:revision>
  <dcterms:created xsi:type="dcterms:W3CDTF">2006-08-16T00:00:00Z</dcterms:created>
  <dcterms:modified xsi:type="dcterms:W3CDTF">2021-05-29T16:08:53Z</dcterms:modified>
  <dc:identifier>DAEf3jL7IMM</dc:identifier>
</cp:coreProperties>
</file>